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Agrandir" charset="1" panose="00000500000000000000"/>
      <p:regular r:id="rId16"/>
    </p:embeddedFont>
    <p:embeddedFont>
      <p:font typeface="Agrandir Bold" charset="1" panose="00000800000000000000"/>
      <p:regular r:id="rId17"/>
    </p:embeddedFont>
    <p:embeddedFont>
      <p:font typeface="Agrandir Italics" charset="1" panose="00000500000000000000"/>
      <p:regular r:id="rId18"/>
    </p:embeddedFont>
    <p:embeddedFont>
      <p:font typeface="Agrandir Bold Italics" charset="1" panose="00000800000000000000"/>
      <p:regular r:id="rId19"/>
    </p:embeddedFont>
    <p:embeddedFont>
      <p:font typeface="Agrandir Thin" charset="1" panose="00000200000000000000"/>
      <p:regular r:id="rId20"/>
    </p:embeddedFont>
    <p:embeddedFont>
      <p:font typeface="Agrandir Thin Italics" charset="1" panose="00000200000000000000"/>
      <p:regular r:id="rId21"/>
    </p:embeddedFont>
    <p:embeddedFont>
      <p:font typeface="Agrandir Medium" charset="1" panose="00000600000000000000"/>
      <p:regular r:id="rId22"/>
    </p:embeddedFont>
    <p:embeddedFont>
      <p:font typeface="Agrandir Medium Italics" charset="1" panose="00000600000000000000"/>
      <p:regular r:id="rId23"/>
    </p:embeddedFont>
    <p:embeddedFont>
      <p:font typeface="Agrandir Ultra-Bold" charset="1" panose="00000A00000000000000"/>
      <p:regular r:id="rId24"/>
    </p:embeddedFont>
    <p:embeddedFont>
      <p:font typeface="Agrandir Ultra-Bold Italics" charset="1" panose="00000A00000000000000"/>
      <p:regular r:id="rId25"/>
    </p:embeddedFont>
    <p:embeddedFont>
      <p:font typeface="Agrandir Heavy" charset="1" panose="00000900000000000000"/>
      <p:regular r:id="rId26"/>
    </p:embeddedFont>
    <p:embeddedFont>
      <p:font typeface="Agrandir Heavy Italics" charset="1" panose="000009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26.png" Type="http://schemas.openxmlformats.org/officeDocument/2006/relationships/image"/><Relationship Id="rId6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16935" y="1826852"/>
            <a:ext cx="11254131" cy="6951258"/>
            <a:chOff x="0" y="0"/>
            <a:chExt cx="2964051" cy="18307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64051" cy="1830784"/>
            </a:xfrm>
            <a:custGeom>
              <a:avLst/>
              <a:gdLst/>
              <a:ahLst/>
              <a:cxnLst/>
              <a:rect r="r" b="b" t="t" l="l"/>
              <a:pathLst>
                <a:path h="1830784" w="2964051">
                  <a:moveTo>
                    <a:pt x="0" y="0"/>
                  </a:moveTo>
                  <a:lnTo>
                    <a:pt x="2964051" y="0"/>
                  </a:lnTo>
                  <a:lnTo>
                    <a:pt x="2964051" y="1830784"/>
                  </a:lnTo>
                  <a:lnTo>
                    <a:pt x="0" y="18307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964051" cy="1916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5400000">
            <a:off x="6926687" y="1161179"/>
            <a:ext cx="348266" cy="3482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5400000">
            <a:off x="15122857" y="1161179"/>
            <a:ext cx="348266" cy="34826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7942996" y="9171989"/>
            <a:ext cx="348266" cy="3482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927388" y="4454043"/>
            <a:ext cx="716344" cy="716344"/>
          </a:xfrm>
          <a:custGeom>
            <a:avLst/>
            <a:gdLst/>
            <a:ahLst/>
            <a:cxnLst/>
            <a:rect r="r" b="b" t="t" l="l"/>
            <a:pathLst>
              <a:path h="716344" w="716344">
                <a:moveTo>
                  <a:pt x="0" y="0"/>
                </a:moveTo>
                <a:lnTo>
                  <a:pt x="716344" y="0"/>
                </a:lnTo>
                <a:lnTo>
                  <a:pt x="716344" y="716344"/>
                </a:lnTo>
                <a:lnTo>
                  <a:pt x="0" y="716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94397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000072" y="2551435"/>
            <a:ext cx="12355006" cy="1924664"/>
            <a:chOff x="0" y="0"/>
            <a:chExt cx="3253993" cy="50690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53993" cy="506907"/>
            </a:xfrm>
            <a:custGeom>
              <a:avLst/>
              <a:gdLst/>
              <a:ahLst/>
              <a:cxnLst/>
              <a:rect r="r" b="b" t="t" l="l"/>
              <a:pathLst>
                <a:path h="506907" w="3253993">
                  <a:moveTo>
                    <a:pt x="0" y="0"/>
                  </a:moveTo>
                  <a:lnTo>
                    <a:pt x="3253993" y="0"/>
                  </a:lnTo>
                  <a:lnTo>
                    <a:pt x="3253993" y="506907"/>
                  </a:lnTo>
                  <a:lnTo>
                    <a:pt x="0" y="506907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3253993" cy="59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16656188" y="-444052"/>
            <a:ext cx="1953496" cy="1953496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88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5400000">
            <a:off x="1014766" y="6828799"/>
            <a:ext cx="933197" cy="962584"/>
            <a:chOff x="0" y="0"/>
            <a:chExt cx="812800" cy="83839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38395"/>
            </a:xfrm>
            <a:custGeom>
              <a:avLst/>
              <a:gdLst/>
              <a:ahLst/>
              <a:cxnLst/>
              <a:rect r="r" b="b" t="t" l="l"/>
              <a:pathLst>
                <a:path h="838395" w="812800">
                  <a:moveTo>
                    <a:pt x="406400" y="0"/>
                  </a:moveTo>
                  <a:lnTo>
                    <a:pt x="812800" y="838395"/>
                  </a:lnTo>
                  <a:lnTo>
                    <a:pt x="0" y="83839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1A662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303530"/>
              <a:ext cx="558800" cy="4749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-10800000">
            <a:off x="12922954" y="841489"/>
            <a:ext cx="2004434" cy="990409"/>
            <a:chOff x="0" y="0"/>
            <a:chExt cx="683738" cy="33784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83738" cy="337841"/>
            </a:xfrm>
            <a:custGeom>
              <a:avLst/>
              <a:gdLst/>
              <a:ahLst/>
              <a:cxnLst/>
              <a:rect r="r" b="b" t="t" l="l"/>
              <a:pathLst>
                <a:path h="337841" w="683738">
                  <a:moveTo>
                    <a:pt x="228036" y="318772"/>
                  </a:moveTo>
                  <a:cubicBezTo>
                    <a:pt x="263089" y="330286"/>
                    <a:pt x="302941" y="337841"/>
                    <a:pt x="342053" y="337841"/>
                  </a:cubicBezTo>
                  <a:cubicBezTo>
                    <a:pt x="381167" y="337841"/>
                    <a:pt x="418804" y="331364"/>
                    <a:pt x="453488" y="319850"/>
                  </a:cubicBezTo>
                  <a:cubicBezTo>
                    <a:pt x="454227" y="319491"/>
                    <a:pt x="454965" y="319491"/>
                    <a:pt x="455702" y="319131"/>
                  </a:cubicBezTo>
                  <a:cubicBezTo>
                    <a:pt x="585956" y="273076"/>
                    <a:pt x="681893" y="151462"/>
                    <a:pt x="683738" y="19889"/>
                  </a:cubicBezTo>
                  <a:lnTo>
                    <a:pt x="683738" y="0"/>
                  </a:lnTo>
                  <a:lnTo>
                    <a:pt x="0" y="0"/>
                  </a:lnTo>
                  <a:lnTo>
                    <a:pt x="0" y="19874"/>
                  </a:lnTo>
                  <a:cubicBezTo>
                    <a:pt x="1845" y="152181"/>
                    <a:pt x="96306" y="273796"/>
                    <a:pt x="228036" y="318772"/>
                  </a:cubicBez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85725"/>
              <a:ext cx="683738" cy="296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621467" y="-52355"/>
            <a:ext cx="2747580" cy="2775333"/>
          </a:xfrm>
          <a:custGeom>
            <a:avLst/>
            <a:gdLst/>
            <a:ahLst/>
            <a:cxnLst/>
            <a:rect r="r" b="b" t="t" l="l"/>
            <a:pathLst>
              <a:path h="2775333" w="2747580">
                <a:moveTo>
                  <a:pt x="0" y="0"/>
                </a:moveTo>
                <a:lnTo>
                  <a:pt x="2747580" y="0"/>
                </a:lnTo>
                <a:lnTo>
                  <a:pt x="2747580" y="2775333"/>
                </a:lnTo>
                <a:lnTo>
                  <a:pt x="0" y="277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336115" y="6095409"/>
            <a:ext cx="4597542" cy="4114800"/>
          </a:xfrm>
          <a:custGeom>
            <a:avLst/>
            <a:gdLst/>
            <a:ahLst/>
            <a:cxnLst/>
            <a:rect r="r" b="b" t="t" l="l"/>
            <a:pathLst>
              <a:path h="4114800" w="4597542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>
            <a:grpSpLocks noChangeAspect="true"/>
          </p:cNvGrpSpPr>
          <p:nvPr/>
        </p:nvGrpSpPr>
        <p:grpSpPr>
          <a:xfrm rot="350817">
            <a:off x="12549951" y="2636770"/>
            <a:ext cx="6187563" cy="5901792"/>
            <a:chOff x="0" y="0"/>
            <a:chExt cx="6324600" cy="60325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9"/>
              <a:stretch>
                <a:fillRect l="-42782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6721980" y="4812215"/>
            <a:ext cx="5744856" cy="1712618"/>
            <a:chOff x="0" y="0"/>
            <a:chExt cx="1513048" cy="45106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13048" cy="451060"/>
            </a:xfrm>
            <a:custGeom>
              <a:avLst/>
              <a:gdLst/>
              <a:ahLst/>
              <a:cxnLst/>
              <a:rect r="r" b="b" t="t" l="l"/>
              <a:pathLst>
                <a:path h="451060" w="1513048">
                  <a:moveTo>
                    <a:pt x="0" y="0"/>
                  </a:moveTo>
                  <a:lnTo>
                    <a:pt x="1513048" y="0"/>
                  </a:lnTo>
                  <a:lnTo>
                    <a:pt x="1513048" y="451060"/>
                  </a:lnTo>
                  <a:lnTo>
                    <a:pt x="0" y="451060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85725"/>
              <a:ext cx="1513048" cy="536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798019" y="2753037"/>
            <a:ext cx="9779496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20"/>
              </a:lnSpc>
              <a:spcBef>
                <a:spcPct val="0"/>
              </a:spcBef>
            </a:pPr>
            <a:r>
              <a:rPr lang="en-US" sz="8000" u="none">
                <a:solidFill>
                  <a:srgbClr val="D6508E"/>
                </a:solidFill>
                <a:latin typeface="Agrandir Bold"/>
              </a:rPr>
              <a:t>Welcome to Grade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328421" y="5193541"/>
            <a:ext cx="6783574" cy="104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6508E"/>
                </a:solidFill>
                <a:latin typeface="Agrandir Bold"/>
              </a:rPr>
              <a:t>Teacher Juliana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864235" y="6891309"/>
            <a:ext cx="8401199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6508E"/>
                </a:solidFill>
                <a:latin typeface="Agrandir"/>
              </a:rPr>
              <a:t>I'm excited to be your teacher this year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825508" y="4819967"/>
            <a:ext cx="63698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6508E"/>
                </a:solidFill>
                <a:latin typeface="Canva Sans"/>
              </a:rPr>
              <a:t>I’m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5831463" y="1348236"/>
            <a:ext cx="2953175" cy="1959899"/>
            <a:chOff x="0" y="0"/>
            <a:chExt cx="660400" cy="4382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0400" cy="438280"/>
            </a:xfrm>
            <a:custGeom>
              <a:avLst/>
              <a:gdLst/>
              <a:ahLst/>
              <a:cxnLst/>
              <a:rect r="r" b="b" t="t" l="l"/>
              <a:pathLst>
                <a:path h="438280" w="660400">
                  <a:moveTo>
                    <a:pt x="220252" y="419211"/>
                  </a:moveTo>
                  <a:cubicBezTo>
                    <a:pt x="254109" y="430725"/>
                    <a:pt x="292600" y="438280"/>
                    <a:pt x="330378" y="438280"/>
                  </a:cubicBezTo>
                  <a:cubicBezTo>
                    <a:pt x="368157" y="438280"/>
                    <a:pt x="404509" y="431803"/>
                    <a:pt x="438009" y="420289"/>
                  </a:cubicBezTo>
                  <a:cubicBezTo>
                    <a:pt x="438723" y="419930"/>
                    <a:pt x="439435" y="419930"/>
                    <a:pt x="440148" y="419570"/>
                  </a:cubicBezTo>
                  <a:cubicBezTo>
                    <a:pt x="565955" y="373515"/>
                    <a:pt x="658618" y="251901"/>
                    <a:pt x="660400" y="11809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8009"/>
                  </a:lnTo>
                  <a:cubicBezTo>
                    <a:pt x="1782" y="252620"/>
                    <a:pt x="93019" y="374235"/>
                    <a:pt x="220252" y="419211"/>
                  </a:cubicBezTo>
                  <a:close/>
                </a:path>
              </a:pathLst>
            </a:custGeom>
            <a:solidFill>
              <a:srgbClr val="3D8A9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660400" cy="3970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25399" y="1858603"/>
            <a:ext cx="10180022" cy="6903234"/>
            <a:chOff x="0" y="0"/>
            <a:chExt cx="2681158" cy="18181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1158" cy="1818136"/>
            </a:xfrm>
            <a:custGeom>
              <a:avLst/>
              <a:gdLst/>
              <a:ahLst/>
              <a:cxnLst/>
              <a:rect r="r" b="b" t="t" l="l"/>
              <a:pathLst>
                <a:path h="1818136" w="2681158">
                  <a:moveTo>
                    <a:pt x="0" y="0"/>
                  </a:moveTo>
                  <a:lnTo>
                    <a:pt x="2681158" y="0"/>
                  </a:lnTo>
                  <a:lnTo>
                    <a:pt x="2681158" y="1818136"/>
                  </a:lnTo>
                  <a:lnTo>
                    <a:pt x="0" y="1818136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2681158" cy="1903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5400000">
            <a:off x="2018351" y="881855"/>
            <a:ext cx="1953496" cy="19534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1A66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6098757" y="8797510"/>
            <a:ext cx="949537" cy="987070"/>
            <a:chOff x="0" y="0"/>
            <a:chExt cx="390947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0947" cy="406400"/>
            </a:xfrm>
            <a:custGeom>
              <a:avLst/>
              <a:gdLst/>
              <a:ahLst/>
              <a:cxnLst/>
              <a:rect r="r" b="b" t="t" l="l"/>
              <a:pathLst>
                <a:path h="406400" w="390947">
                  <a:moveTo>
                    <a:pt x="29321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93210" y="406400"/>
                  </a:lnTo>
                  <a:lnTo>
                    <a:pt x="390947" y="203200"/>
                  </a:lnTo>
                  <a:lnTo>
                    <a:pt x="293210" y="0"/>
                  </a:ln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335970" cy="492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98" y="2099403"/>
            <a:ext cx="7100322" cy="7072586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49647" t="0" r="223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-170246" y="7737816"/>
            <a:ext cx="3021255" cy="2549184"/>
          </a:xfrm>
          <a:custGeom>
            <a:avLst/>
            <a:gdLst/>
            <a:ahLst/>
            <a:cxnLst/>
            <a:rect r="r" b="b" t="t" l="l"/>
            <a:pathLst>
              <a:path h="2549184" w="3021255">
                <a:moveTo>
                  <a:pt x="0" y="0"/>
                </a:moveTo>
                <a:lnTo>
                  <a:pt x="3021255" y="0"/>
                </a:lnTo>
                <a:lnTo>
                  <a:pt x="3021255" y="2549184"/>
                </a:lnTo>
                <a:lnTo>
                  <a:pt x="0" y="25491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263354" y="6394558"/>
            <a:ext cx="7904113" cy="122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3200">
                <a:solidFill>
                  <a:srgbClr val="000000"/>
                </a:solidFill>
                <a:latin typeface="Agrandir"/>
              </a:rPr>
              <a:t>I am from [State], [City]. I will be your teacher-adviser this year.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69539" y="4135851"/>
            <a:ext cx="7969151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20"/>
              </a:lnSpc>
            </a:pPr>
            <a:r>
              <a:rPr lang="en-US" sz="8000">
                <a:solidFill>
                  <a:srgbClr val="D6508E"/>
                </a:solidFill>
                <a:latin typeface="Agrandir Bold"/>
              </a:rPr>
              <a:t>Teacher Juliana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69539" y="3188238"/>
            <a:ext cx="1383953" cy="96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4"/>
              </a:lnSpc>
            </a:pPr>
            <a:r>
              <a:rPr lang="en-US" sz="5600">
                <a:solidFill>
                  <a:srgbClr val="D6508E"/>
                </a:solidFill>
                <a:latin typeface="Agrandir"/>
              </a:rPr>
              <a:t>I am</a:t>
            </a:r>
          </a:p>
        </p:txBody>
      </p:sp>
      <p:grpSp>
        <p:nvGrpSpPr>
          <p:cNvPr name="Group 22" id="22"/>
          <p:cNvGrpSpPr/>
          <p:nvPr/>
        </p:nvGrpSpPr>
        <p:grpSpPr>
          <a:xfrm rot="5400000">
            <a:off x="6926687" y="1161179"/>
            <a:ext cx="348266" cy="348266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5400000">
            <a:off x="15122857" y="1161179"/>
            <a:ext cx="348266" cy="348266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5400000">
            <a:off x="7942996" y="9171989"/>
            <a:ext cx="348266" cy="348266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884724" y="525749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884724" y="9425023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0" y="0"/>
                </a:lnTo>
                <a:lnTo>
                  <a:pt x="713800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327839" y="5614143"/>
            <a:ext cx="7969151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grandir"/>
              </a:rPr>
              <a:t>I've</a:t>
            </a:r>
            <a:r>
              <a:rPr lang="en-US" sz="3399">
                <a:solidFill>
                  <a:srgbClr val="000000"/>
                </a:solidFill>
                <a:latin typeface="Agrandir"/>
              </a:rPr>
              <a:t> been teaching for 5 years.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2000" y="551646"/>
            <a:ext cx="9144000" cy="1970578"/>
            <a:chOff x="0" y="0"/>
            <a:chExt cx="2408296" cy="519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519000"/>
            </a:xfrm>
            <a:custGeom>
              <a:avLst/>
              <a:gdLst/>
              <a:ahLst/>
              <a:cxnLst/>
              <a:rect r="r" b="b" t="t" l="l"/>
              <a:pathLst>
                <a:path h="519000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519000"/>
                  </a:lnTo>
                  <a:lnTo>
                    <a:pt x="0" y="519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408296" cy="604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110803" y="2853816"/>
            <a:ext cx="10233722" cy="1131776"/>
            <a:chOff x="0" y="0"/>
            <a:chExt cx="2695301" cy="2980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95301" cy="298081"/>
            </a:xfrm>
            <a:custGeom>
              <a:avLst/>
              <a:gdLst/>
              <a:ahLst/>
              <a:cxnLst/>
              <a:rect r="r" b="b" t="t" l="l"/>
              <a:pathLst>
                <a:path h="298081" w="2695301">
                  <a:moveTo>
                    <a:pt x="0" y="0"/>
                  </a:moveTo>
                  <a:lnTo>
                    <a:pt x="2695301" y="0"/>
                  </a:lnTo>
                  <a:lnTo>
                    <a:pt x="2695301" y="298081"/>
                  </a:lnTo>
                  <a:lnTo>
                    <a:pt x="0" y="298081"/>
                  </a:ln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33350"/>
              <a:ext cx="2695301" cy="431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FFFFFF"/>
                  </a:solidFill>
                  <a:latin typeface="Agrandir"/>
                </a:rPr>
                <a:t>Be respectful of yourself, others, and the classroom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5400000">
            <a:off x="756159" y="3182188"/>
            <a:ext cx="348266" cy="34826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16622738" y="3637327"/>
            <a:ext cx="348266" cy="3482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5400000">
            <a:off x="13579233" y="8615745"/>
            <a:ext cx="348266" cy="34826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971004" y="5450716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94397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5943976" y="560925"/>
            <a:ext cx="2015985" cy="935550"/>
            <a:chOff x="0" y="0"/>
            <a:chExt cx="875737" cy="406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75737" cy="406400"/>
            </a:xfrm>
            <a:custGeom>
              <a:avLst/>
              <a:gdLst/>
              <a:ahLst/>
              <a:cxnLst/>
              <a:rect r="r" b="b" t="t" l="l"/>
              <a:pathLst>
                <a:path h="406400" w="875737">
                  <a:moveTo>
                    <a:pt x="672537" y="0"/>
                  </a:moveTo>
                  <a:cubicBezTo>
                    <a:pt x="784761" y="0"/>
                    <a:pt x="875737" y="90976"/>
                    <a:pt x="875737" y="203200"/>
                  </a:cubicBezTo>
                  <a:cubicBezTo>
                    <a:pt x="875737" y="315424"/>
                    <a:pt x="784761" y="406400"/>
                    <a:pt x="6725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75737" cy="492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5400000">
            <a:off x="-119731" y="8826804"/>
            <a:ext cx="2073228" cy="2073228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036213" y="4675046"/>
            <a:ext cx="10233722" cy="1131776"/>
            <a:chOff x="0" y="0"/>
            <a:chExt cx="2695301" cy="29808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695301" cy="298081"/>
            </a:xfrm>
            <a:custGeom>
              <a:avLst/>
              <a:gdLst/>
              <a:ahLst/>
              <a:cxnLst/>
              <a:rect r="r" b="b" t="t" l="l"/>
              <a:pathLst>
                <a:path h="298081" w="2695301">
                  <a:moveTo>
                    <a:pt x="0" y="0"/>
                  </a:moveTo>
                  <a:lnTo>
                    <a:pt x="2695301" y="0"/>
                  </a:lnTo>
                  <a:lnTo>
                    <a:pt x="2695301" y="298081"/>
                  </a:lnTo>
                  <a:lnTo>
                    <a:pt x="0" y="298081"/>
                  </a:ln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33350"/>
              <a:ext cx="2695301" cy="431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FFFFFF"/>
                  </a:solidFill>
                  <a:latin typeface="Agrandir"/>
                </a:rPr>
                <a:t>Be prepared to come to class on time and ready to learn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995257" y="6451761"/>
            <a:ext cx="10233722" cy="1131776"/>
            <a:chOff x="0" y="0"/>
            <a:chExt cx="2695301" cy="2980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695301" cy="298081"/>
            </a:xfrm>
            <a:custGeom>
              <a:avLst/>
              <a:gdLst/>
              <a:ahLst/>
              <a:cxnLst/>
              <a:rect r="r" b="b" t="t" l="l"/>
              <a:pathLst>
                <a:path h="298081" w="2695301">
                  <a:moveTo>
                    <a:pt x="0" y="0"/>
                  </a:moveTo>
                  <a:lnTo>
                    <a:pt x="2695301" y="0"/>
                  </a:lnTo>
                  <a:lnTo>
                    <a:pt x="2695301" y="298081"/>
                  </a:lnTo>
                  <a:lnTo>
                    <a:pt x="0" y="298081"/>
                  </a:ln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33350"/>
              <a:ext cx="2695301" cy="431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FFFFFF"/>
                  </a:solidFill>
                  <a:latin typeface="Agrandir"/>
                </a:rPr>
                <a:t>Ask questions if you don't understand something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040658" y="8416967"/>
            <a:ext cx="10926799" cy="1131776"/>
            <a:chOff x="0" y="0"/>
            <a:chExt cx="2877840" cy="29808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877840" cy="298081"/>
            </a:xfrm>
            <a:custGeom>
              <a:avLst/>
              <a:gdLst/>
              <a:ahLst/>
              <a:cxnLst/>
              <a:rect r="r" b="b" t="t" l="l"/>
              <a:pathLst>
                <a:path h="298081" w="2877840">
                  <a:moveTo>
                    <a:pt x="0" y="0"/>
                  </a:moveTo>
                  <a:lnTo>
                    <a:pt x="2877840" y="0"/>
                  </a:lnTo>
                  <a:lnTo>
                    <a:pt x="2877840" y="298081"/>
                  </a:lnTo>
                  <a:lnTo>
                    <a:pt x="0" y="298081"/>
                  </a:ln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33350"/>
              <a:ext cx="2877840" cy="431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FFFFFF"/>
                  </a:solidFill>
                  <a:latin typeface="Agrandir"/>
                </a:rPr>
                <a:t>Complete assignments on time and to the best of your ability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-1047203">
            <a:off x="489061" y="1433528"/>
            <a:ext cx="3137080" cy="2850821"/>
          </a:xfrm>
          <a:custGeom>
            <a:avLst/>
            <a:gdLst/>
            <a:ahLst/>
            <a:cxnLst/>
            <a:rect r="r" b="b" t="t" l="l"/>
            <a:pathLst>
              <a:path h="2850821" w="3137080">
                <a:moveTo>
                  <a:pt x="0" y="0"/>
                </a:moveTo>
                <a:lnTo>
                  <a:pt x="3137079" y="0"/>
                </a:lnTo>
                <a:lnTo>
                  <a:pt x="3137079" y="2850821"/>
                </a:lnTo>
                <a:lnTo>
                  <a:pt x="0" y="2850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635345">
            <a:off x="14812933" y="2789682"/>
            <a:ext cx="3283045" cy="4015957"/>
          </a:xfrm>
          <a:custGeom>
            <a:avLst/>
            <a:gdLst/>
            <a:ahLst/>
            <a:cxnLst/>
            <a:rect r="r" b="b" t="t" l="l"/>
            <a:pathLst>
              <a:path h="4015957" w="3283045">
                <a:moveTo>
                  <a:pt x="0" y="0"/>
                </a:moveTo>
                <a:lnTo>
                  <a:pt x="3283045" y="0"/>
                </a:lnTo>
                <a:lnTo>
                  <a:pt x="3283045" y="4015957"/>
                </a:lnTo>
                <a:lnTo>
                  <a:pt x="0" y="4015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424457">
            <a:off x="15015542" y="6636141"/>
            <a:ext cx="3214392" cy="3561653"/>
          </a:xfrm>
          <a:custGeom>
            <a:avLst/>
            <a:gdLst/>
            <a:ahLst/>
            <a:cxnLst/>
            <a:rect r="r" b="b" t="t" l="l"/>
            <a:pathLst>
              <a:path h="3561653" w="3214392">
                <a:moveTo>
                  <a:pt x="0" y="0"/>
                </a:moveTo>
                <a:lnTo>
                  <a:pt x="3214392" y="0"/>
                </a:lnTo>
                <a:lnTo>
                  <a:pt x="3214392" y="3561652"/>
                </a:lnTo>
                <a:lnTo>
                  <a:pt x="0" y="3561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868634">
            <a:off x="420590" y="5054018"/>
            <a:ext cx="3942354" cy="2795487"/>
          </a:xfrm>
          <a:custGeom>
            <a:avLst/>
            <a:gdLst/>
            <a:ahLst/>
            <a:cxnLst/>
            <a:rect r="r" b="b" t="t" l="l"/>
            <a:pathLst>
              <a:path h="2795487" w="3942354">
                <a:moveTo>
                  <a:pt x="0" y="0"/>
                </a:moveTo>
                <a:lnTo>
                  <a:pt x="3942353" y="0"/>
                </a:lnTo>
                <a:lnTo>
                  <a:pt x="3942353" y="2795487"/>
                </a:lnTo>
                <a:lnTo>
                  <a:pt x="0" y="2795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5392319" y="885825"/>
            <a:ext cx="6925591" cy="247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42"/>
              </a:lnSpc>
            </a:pPr>
            <a:r>
              <a:rPr lang="en-US" sz="8020">
                <a:solidFill>
                  <a:srgbClr val="D6508E"/>
                </a:solidFill>
                <a:latin typeface="Agrandir Bold"/>
              </a:rPr>
              <a:t> Expectations</a:t>
            </a:r>
          </a:p>
          <a:p>
            <a:pPr>
              <a:lnSpc>
                <a:spcPts val="874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47639"/>
            <a:ext cx="9144000" cy="1970578"/>
            <a:chOff x="0" y="0"/>
            <a:chExt cx="2408296" cy="519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519000"/>
            </a:xfrm>
            <a:custGeom>
              <a:avLst/>
              <a:gdLst/>
              <a:ahLst/>
              <a:cxnLst/>
              <a:rect r="r" b="b" t="t" l="l"/>
              <a:pathLst>
                <a:path h="519000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519000"/>
                  </a:lnTo>
                  <a:lnTo>
                    <a:pt x="0" y="519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408296" cy="604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33346" y="3846199"/>
            <a:ext cx="5032196" cy="1944953"/>
            <a:chOff x="0" y="0"/>
            <a:chExt cx="1325352" cy="51225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25352" cy="512251"/>
            </a:xfrm>
            <a:custGeom>
              <a:avLst/>
              <a:gdLst/>
              <a:ahLst/>
              <a:cxnLst/>
              <a:rect r="r" b="b" t="t" l="l"/>
              <a:pathLst>
                <a:path h="512251" w="1325352">
                  <a:moveTo>
                    <a:pt x="0" y="0"/>
                  </a:moveTo>
                  <a:lnTo>
                    <a:pt x="1325352" y="0"/>
                  </a:lnTo>
                  <a:lnTo>
                    <a:pt x="1325352" y="512251"/>
                  </a:lnTo>
                  <a:lnTo>
                    <a:pt x="0" y="512251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1325352" cy="597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020348" y="5833462"/>
            <a:ext cx="6089586" cy="1944953"/>
            <a:chOff x="0" y="0"/>
            <a:chExt cx="1603841" cy="5122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03841" cy="512251"/>
            </a:xfrm>
            <a:custGeom>
              <a:avLst/>
              <a:gdLst/>
              <a:ahLst/>
              <a:cxnLst/>
              <a:rect r="r" b="b" t="t" l="l"/>
              <a:pathLst>
                <a:path h="512251" w="1603841">
                  <a:moveTo>
                    <a:pt x="0" y="0"/>
                  </a:moveTo>
                  <a:lnTo>
                    <a:pt x="1603841" y="0"/>
                  </a:lnTo>
                  <a:lnTo>
                    <a:pt x="1603841" y="512251"/>
                  </a:lnTo>
                  <a:lnTo>
                    <a:pt x="0" y="512251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1603841" cy="597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099207" y="7817401"/>
            <a:ext cx="6089586" cy="1944953"/>
            <a:chOff x="0" y="0"/>
            <a:chExt cx="1603841" cy="5122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03841" cy="512251"/>
            </a:xfrm>
            <a:custGeom>
              <a:avLst/>
              <a:gdLst/>
              <a:ahLst/>
              <a:cxnLst/>
              <a:rect r="r" b="b" t="t" l="l"/>
              <a:pathLst>
                <a:path h="512251" w="1603841">
                  <a:moveTo>
                    <a:pt x="0" y="0"/>
                  </a:moveTo>
                  <a:lnTo>
                    <a:pt x="1603841" y="0"/>
                  </a:lnTo>
                  <a:lnTo>
                    <a:pt x="1603841" y="512251"/>
                  </a:lnTo>
                  <a:lnTo>
                    <a:pt x="0" y="512251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603841" cy="597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277273" y="4584849"/>
            <a:ext cx="467654" cy="46765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D8A9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296699" y="6601340"/>
            <a:ext cx="467654" cy="409197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48C8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244475"/>
              <a:ext cx="558800" cy="41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375558" y="8556051"/>
            <a:ext cx="467654" cy="46765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217580" y="1864671"/>
            <a:ext cx="5071571" cy="4910016"/>
            <a:chOff x="0" y="0"/>
            <a:chExt cx="1061406" cy="102759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61406" cy="1027594"/>
            </a:xfrm>
            <a:custGeom>
              <a:avLst/>
              <a:gdLst/>
              <a:ahLst/>
              <a:cxnLst/>
              <a:rect r="r" b="b" t="t" l="l"/>
              <a:pathLst>
                <a:path h="1027594" w="1061406">
                  <a:moveTo>
                    <a:pt x="0" y="0"/>
                  </a:moveTo>
                  <a:lnTo>
                    <a:pt x="1061406" y="0"/>
                  </a:lnTo>
                  <a:lnTo>
                    <a:pt x="1061406" y="1027594"/>
                  </a:lnTo>
                  <a:lnTo>
                    <a:pt x="0" y="1027594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1061406" cy="1113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1664504" y="2660329"/>
            <a:ext cx="4275879" cy="3281737"/>
          </a:xfrm>
          <a:custGeom>
            <a:avLst/>
            <a:gdLst/>
            <a:ahLst/>
            <a:cxnLst/>
            <a:rect r="r" b="b" t="t" l="l"/>
            <a:pathLst>
              <a:path h="3281737" w="4275879">
                <a:moveTo>
                  <a:pt x="0" y="0"/>
                </a:moveTo>
                <a:lnTo>
                  <a:pt x="4275878" y="0"/>
                </a:lnTo>
                <a:lnTo>
                  <a:pt x="4275878" y="3281737"/>
                </a:lnTo>
                <a:lnTo>
                  <a:pt x="0" y="3281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22615" y="1072198"/>
            <a:ext cx="7662267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20"/>
              </a:lnSpc>
            </a:pPr>
            <a:r>
              <a:rPr lang="en-US" sz="8000">
                <a:solidFill>
                  <a:srgbClr val="D6508E"/>
                </a:solidFill>
                <a:latin typeface="Agrandir Bold"/>
              </a:rPr>
              <a:t>Subject I Teach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06071" y="4088426"/>
            <a:ext cx="2593628" cy="11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600">
                <a:solidFill>
                  <a:srgbClr val="000000"/>
                </a:solidFill>
                <a:latin typeface="Agrandir"/>
              </a:rPr>
              <a:t>Science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125497" y="6075689"/>
            <a:ext cx="4432548" cy="11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600">
                <a:solidFill>
                  <a:srgbClr val="000000"/>
                </a:solidFill>
                <a:latin typeface="Agrandir"/>
              </a:rPr>
              <a:t>Mathematics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204356" y="8059628"/>
            <a:ext cx="4621113" cy="11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600">
                <a:solidFill>
                  <a:srgbClr val="000000"/>
                </a:solidFill>
                <a:latin typeface="Agrandir"/>
              </a:rPr>
              <a:t>Social Studies</a:t>
            </a:r>
          </a:p>
        </p:txBody>
      </p:sp>
      <p:grpSp>
        <p:nvGrpSpPr>
          <p:cNvPr name="Group 32" id="32"/>
          <p:cNvGrpSpPr/>
          <p:nvPr/>
        </p:nvGrpSpPr>
        <p:grpSpPr>
          <a:xfrm rot="5400000">
            <a:off x="756159" y="3182188"/>
            <a:ext cx="348266" cy="34826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5400000">
            <a:off x="16622738" y="3637327"/>
            <a:ext cx="348266" cy="348266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5400000">
            <a:off x="13579233" y="8615745"/>
            <a:ext cx="348266" cy="348266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6971004" y="5450716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94397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5311125" y="8826804"/>
            <a:ext cx="2015985" cy="935550"/>
            <a:chOff x="0" y="0"/>
            <a:chExt cx="875737" cy="406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75737" cy="406400"/>
            </a:xfrm>
            <a:custGeom>
              <a:avLst/>
              <a:gdLst/>
              <a:ahLst/>
              <a:cxnLst/>
              <a:rect r="r" b="b" t="t" l="l"/>
              <a:pathLst>
                <a:path h="406400" w="875737">
                  <a:moveTo>
                    <a:pt x="672537" y="0"/>
                  </a:moveTo>
                  <a:cubicBezTo>
                    <a:pt x="784761" y="0"/>
                    <a:pt x="875737" y="90976"/>
                    <a:pt x="875737" y="203200"/>
                  </a:cubicBezTo>
                  <a:cubicBezTo>
                    <a:pt x="875737" y="315424"/>
                    <a:pt x="784761" y="406400"/>
                    <a:pt x="6725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85725"/>
              <a:ext cx="875737" cy="492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5400000">
            <a:off x="-119731" y="8826804"/>
            <a:ext cx="2073228" cy="2073228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89998" y="1816864"/>
            <a:ext cx="14303984" cy="8470136"/>
            <a:chOff x="0" y="0"/>
            <a:chExt cx="3767304" cy="22308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7305" cy="2230818"/>
            </a:xfrm>
            <a:custGeom>
              <a:avLst/>
              <a:gdLst/>
              <a:ahLst/>
              <a:cxnLst/>
              <a:rect r="r" b="b" t="t" l="l"/>
              <a:pathLst>
                <a:path h="2230818" w="3767305">
                  <a:moveTo>
                    <a:pt x="0" y="0"/>
                  </a:moveTo>
                  <a:lnTo>
                    <a:pt x="3767305" y="0"/>
                  </a:lnTo>
                  <a:lnTo>
                    <a:pt x="3767305" y="2230818"/>
                  </a:lnTo>
                  <a:lnTo>
                    <a:pt x="0" y="2230818"/>
                  </a:lnTo>
                  <a:close/>
                </a:path>
              </a:pathLst>
            </a:custGeom>
            <a:solidFill>
              <a:srgbClr val="FFFFFF">
                <a:alpha val="9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3767304" cy="2316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51215" y="8356881"/>
            <a:ext cx="1883295" cy="601003"/>
            <a:chOff x="0" y="0"/>
            <a:chExt cx="2069419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056232" y="3796309"/>
            <a:ext cx="1883295" cy="601003"/>
            <a:chOff x="0" y="0"/>
            <a:chExt cx="2069419" cy="660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056232" y="4556817"/>
            <a:ext cx="1883295" cy="601003"/>
            <a:chOff x="0" y="0"/>
            <a:chExt cx="2069419" cy="660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051215" y="5289564"/>
            <a:ext cx="1883295" cy="601003"/>
            <a:chOff x="0" y="0"/>
            <a:chExt cx="2069419" cy="660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040524" y="6023488"/>
            <a:ext cx="1883295" cy="601003"/>
            <a:chOff x="0" y="0"/>
            <a:chExt cx="2069419" cy="660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5360" y="6783996"/>
            <a:ext cx="1883295" cy="601003"/>
            <a:chOff x="0" y="0"/>
            <a:chExt cx="2069419" cy="660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045360" y="7544503"/>
            <a:ext cx="1883295" cy="601003"/>
            <a:chOff x="0" y="0"/>
            <a:chExt cx="2069419" cy="660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045360" y="9105504"/>
            <a:ext cx="1883295" cy="601003"/>
            <a:chOff x="0" y="0"/>
            <a:chExt cx="2069419" cy="660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097403" y="3796309"/>
            <a:ext cx="1883295" cy="601003"/>
            <a:chOff x="0" y="0"/>
            <a:chExt cx="2069419" cy="660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106651" y="4556817"/>
            <a:ext cx="1883295" cy="601003"/>
            <a:chOff x="0" y="0"/>
            <a:chExt cx="2069419" cy="660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123199" y="5289564"/>
            <a:ext cx="1883295" cy="601003"/>
            <a:chOff x="0" y="0"/>
            <a:chExt cx="2069419" cy="660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5097403" y="6020284"/>
            <a:ext cx="1883295" cy="601003"/>
            <a:chOff x="0" y="0"/>
            <a:chExt cx="2069419" cy="660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097403" y="6783996"/>
            <a:ext cx="1883295" cy="601003"/>
            <a:chOff x="0" y="0"/>
            <a:chExt cx="2069419" cy="660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097403" y="7544503"/>
            <a:ext cx="1883295" cy="601003"/>
            <a:chOff x="0" y="0"/>
            <a:chExt cx="2069419" cy="660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5123199" y="8356881"/>
            <a:ext cx="1883295" cy="601003"/>
            <a:chOff x="0" y="0"/>
            <a:chExt cx="2069419" cy="660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5097403" y="9105504"/>
            <a:ext cx="1883295" cy="601003"/>
            <a:chOff x="0" y="0"/>
            <a:chExt cx="2069419" cy="660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7152706" y="3796309"/>
            <a:ext cx="1883295" cy="601003"/>
            <a:chOff x="0" y="0"/>
            <a:chExt cx="2069419" cy="660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7161954" y="4556817"/>
            <a:ext cx="1883295" cy="601003"/>
            <a:chOff x="0" y="0"/>
            <a:chExt cx="2069419" cy="660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7178502" y="5289564"/>
            <a:ext cx="1883295" cy="601003"/>
            <a:chOff x="0" y="0"/>
            <a:chExt cx="2069419" cy="660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7152706" y="6020284"/>
            <a:ext cx="1883295" cy="601003"/>
            <a:chOff x="0" y="0"/>
            <a:chExt cx="2069419" cy="6604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7152706" y="6783996"/>
            <a:ext cx="1883295" cy="601003"/>
            <a:chOff x="0" y="0"/>
            <a:chExt cx="2069419" cy="660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7152706" y="7544503"/>
            <a:ext cx="1883295" cy="601003"/>
            <a:chOff x="0" y="0"/>
            <a:chExt cx="2069419" cy="6604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7178502" y="8356881"/>
            <a:ext cx="1883295" cy="601003"/>
            <a:chOff x="0" y="0"/>
            <a:chExt cx="2069419" cy="6604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7152706" y="9105504"/>
            <a:ext cx="1883295" cy="601003"/>
            <a:chOff x="0" y="0"/>
            <a:chExt cx="2069419" cy="6604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9221302" y="3770345"/>
            <a:ext cx="1883295" cy="601003"/>
            <a:chOff x="0" y="0"/>
            <a:chExt cx="2069419" cy="6604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9230549" y="4530853"/>
            <a:ext cx="1883295" cy="601003"/>
            <a:chOff x="0" y="0"/>
            <a:chExt cx="2069419" cy="6604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9247098" y="5263600"/>
            <a:ext cx="1883295" cy="601003"/>
            <a:chOff x="0" y="0"/>
            <a:chExt cx="2069419" cy="6604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9221302" y="5994320"/>
            <a:ext cx="1883295" cy="601003"/>
            <a:chOff x="0" y="0"/>
            <a:chExt cx="2069419" cy="6604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9221302" y="6758032"/>
            <a:ext cx="1883295" cy="601003"/>
            <a:chOff x="0" y="0"/>
            <a:chExt cx="2069419" cy="6604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9221302" y="7518539"/>
            <a:ext cx="1883295" cy="601003"/>
            <a:chOff x="0" y="0"/>
            <a:chExt cx="2069419" cy="6604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9247098" y="8330917"/>
            <a:ext cx="1883295" cy="601003"/>
            <a:chOff x="0" y="0"/>
            <a:chExt cx="2069419" cy="6604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9221302" y="9079540"/>
            <a:ext cx="1883295" cy="601003"/>
            <a:chOff x="0" y="0"/>
            <a:chExt cx="2069419" cy="6604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11289897" y="3770345"/>
            <a:ext cx="1883295" cy="601003"/>
            <a:chOff x="0" y="0"/>
            <a:chExt cx="2069419" cy="6604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1299144" y="4530853"/>
            <a:ext cx="1883295" cy="601003"/>
            <a:chOff x="0" y="0"/>
            <a:chExt cx="2069419" cy="6604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11315693" y="5263600"/>
            <a:ext cx="1883295" cy="601003"/>
            <a:chOff x="0" y="0"/>
            <a:chExt cx="2069419" cy="6604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1289897" y="5994320"/>
            <a:ext cx="1883295" cy="601003"/>
            <a:chOff x="0" y="0"/>
            <a:chExt cx="2069419" cy="6604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78" id="78"/>
          <p:cNvGrpSpPr/>
          <p:nvPr/>
        </p:nvGrpSpPr>
        <p:grpSpPr>
          <a:xfrm rot="0">
            <a:off x="11289897" y="6758032"/>
            <a:ext cx="1883295" cy="601003"/>
            <a:chOff x="0" y="0"/>
            <a:chExt cx="2069419" cy="6604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11289897" y="7518539"/>
            <a:ext cx="1883295" cy="601003"/>
            <a:chOff x="0" y="0"/>
            <a:chExt cx="2069419" cy="6604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82" id="82"/>
          <p:cNvGrpSpPr/>
          <p:nvPr/>
        </p:nvGrpSpPr>
        <p:grpSpPr>
          <a:xfrm rot="0">
            <a:off x="11315693" y="8330917"/>
            <a:ext cx="1883295" cy="601003"/>
            <a:chOff x="0" y="0"/>
            <a:chExt cx="2069419" cy="6604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11289897" y="9079540"/>
            <a:ext cx="1883295" cy="601003"/>
            <a:chOff x="0" y="0"/>
            <a:chExt cx="2069419" cy="66040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13385076" y="3770345"/>
            <a:ext cx="1883295" cy="601003"/>
            <a:chOff x="0" y="0"/>
            <a:chExt cx="2069419" cy="6604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3394324" y="4530853"/>
            <a:ext cx="1883295" cy="601003"/>
            <a:chOff x="0" y="0"/>
            <a:chExt cx="2069419" cy="66040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13410872" y="5263600"/>
            <a:ext cx="1883295" cy="601003"/>
            <a:chOff x="0" y="0"/>
            <a:chExt cx="2069419" cy="6604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13385076" y="5994320"/>
            <a:ext cx="1883295" cy="601003"/>
            <a:chOff x="0" y="0"/>
            <a:chExt cx="2069419" cy="6604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13385076" y="6758032"/>
            <a:ext cx="1883295" cy="601003"/>
            <a:chOff x="0" y="0"/>
            <a:chExt cx="2069419" cy="66040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96" id="96"/>
          <p:cNvGrpSpPr/>
          <p:nvPr/>
        </p:nvGrpSpPr>
        <p:grpSpPr>
          <a:xfrm rot="0">
            <a:off x="13385076" y="7518539"/>
            <a:ext cx="1883295" cy="601003"/>
            <a:chOff x="0" y="0"/>
            <a:chExt cx="2069419" cy="66040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98" id="98"/>
          <p:cNvGrpSpPr/>
          <p:nvPr/>
        </p:nvGrpSpPr>
        <p:grpSpPr>
          <a:xfrm rot="0">
            <a:off x="13410872" y="8330917"/>
            <a:ext cx="1883295" cy="601003"/>
            <a:chOff x="0" y="0"/>
            <a:chExt cx="2069419" cy="66040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13385076" y="9079540"/>
            <a:ext cx="1883295" cy="601003"/>
            <a:chOff x="0" y="0"/>
            <a:chExt cx="2069419" cy="6604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AE6E9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3050559" y="3035801"/>
            <a:ext cx="1883295" cy="601003"/>
            <a:chOff x="0" y="0"/>
            <a:chExt cx="2069419" cy="66040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2B6AF7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5097403" y="3009837"/>
            <a:ext cx="1883295" cy="601003"/>
            <a:chOff x="0" y="0"/>
            <a:chExt cx="2069419" cy="66040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9250257" y="3009837"/>
            <a:ext cx="1883295" cy="601003"/>
            <a:chOff x="0" y="0"/>
            <a:chExt cx="2069419" cy="6604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1264008" y="3009837"/>
            <a:ext cx="1883295" cy="601003"/>
            <a:chOff x="0" y="0"/>
            <a:chExt cx="2069419" cy="66040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13291709" y="2983395"/>
            <a:ext cx="1883295" cy="601003"/>
            <a:chOff x="0" y="0"/>
            <a:chExt cx="2069419" cy="66040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28789"/>
            </a:solid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7167184" y="3035801"/>
            <a:ext cx="1883295" cy="601003"/>
            <a:chOff x="0" y="0"/>
            <a:chExt cx="2069419" cy="6604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2069419" cy="660400"/>
            </a:xfrm>
            <a:custGeom>
              <a:avLst/>
              <a:gdLst/>
              <a:ahLst/>
              <a:cxnLst/>
              <a:rect r="r" b="b" t="t" l="l"/>
              <a:pathLst>
                <a:path h="660400" w="2069419">
                  <a:moveTo>
                    <a:pt x="19449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4959" y="0"/>
                  </a:lnTo>
                  <a:cubicBezTo>
                    <a:pt x="2013539" y="0"/>
                    <a:pt x="2069419" y="55880"/>
                    <a:pt x="2069419" y="124460"/>
                  </a:cubicBezTo>
                  <a:lnTo>
                    <a:pt x="2069419" y="535940"/>
                  </a:lnTo>
                  <a:cubicBezTo>
                    <a:pt x="2069419" y="604520"/>
                    <a:pt x="2013539" y="660400"/>
                    <a:pt x="1944959" y="660400"/>
                  </a:cubicBezTo>
                  <a:close/>
                </a:path>
              </a:pathLst>
            </a:custGeom>
            <a:solidFill>
              <a:srgbClr val="F1A662"/>
            </a:solidFill>
          </p:spPr>
        </p:sp>
      </p:grpSp>
      <p:sp>
        <p:nvSpPr>
          <p:cNvPr name="Freeform 114" id="114"/>
          <p:cNvSpPr/>
          <p:nvPr/>
        </p:nvSpPr>
        <p:spPr>
          <a:xfrm flipH="false" flipV="false" rot="-1078460">
            <a:off x="780819" y="1142596"/>
            <a:ext cx="1469398" cy="1962468"/>
          </a:xfrm>
          <a:custGeom>
            <a:avLst/>
            <a:gdLst/>
            <a:ahLst/>
            <a:cxnLst/>
            <a:rect r="r" b="b" t="t" l="l"/>
            <a:pathLst>
              <a:path h="1962468" w="1469398">
                <a:moveTo>
                  <a:pt x="0" y="0"/>
                </a:moveTo>
                <a:lnTo>
                  <a:pt x="1469398" y="0"/>
                </a:lnTo>
                <a:lnTo>
                  <a:pt x="1469398" y="1962468"/>
                </a:lnTo>
                <a:lnTo>
                  <a:pt x="0" y="19624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5" id="115"/>
          <p:cNvSpPr/>
          <p:nvPr/>
        </p:nvSpPr>
        <p:spPr>
          <a:xfrm flipH="false" flipV="false" rot="762766">
            <a:off x="15994057" y="8145507"/>
            <a:ext cx="1812383" cy="1873264"/>
          </a:xfrm>
          <a:custGeom>
            <a:avLst/>
            <a:gdLst/>
            <a:ahLst/>
            <a:cxnLst/>
            <a:rect r="r" b="b" t="t" l="l"/>
            <a:pathLst>
              <a:path h="1873264" w="1812383">
                <a:moveTo>
                  <a:pt x="0" y="0"/>
                </a:moveTo>
                <a:lnTo>
                  <a:pt x="1812383" y="0"/>
                </a:lnTo>
                <a:lnTo>
                  <a:pt x="1812383" y="1873264"/>
                </a:lnTo>
                <a:lnTo>
                  <a:pt x="0" y="18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6" id="116"/>
          <p:cNvSpPr txBox="true"/>
          <p:nvPr/>
        </p:nvSpPr>
        <p:spPr>
          <a:xfrm rot="0">
            <a:off x="3062086" y="3876783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07:00 - 08:00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3062086" y="4637291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08:00 - 09:00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3057069" y="5370038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09:00 - 10:00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3046378" y="6103962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10:00 - 11:00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3051215" y="6864470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11:00 - 12:00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3051215" y="7624978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12:00 - 01:00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3057069" y="8437355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01:00 - 02:00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3051215" y="9185978"/>
            <a:ext cx="1871587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grandir"/>
              </a:rPr>
              <a:t>02:00 - 03:00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3421285" y="3072461"/>
            <a:ext cx="1141844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Time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5212729" y="3046497"/>
            <a:ext cx="1652643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Monday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7173038" y="3072461"/>
            <a:ext cx="1871587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Tuesday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9305626" y="3046497"/>
            <a:ext cx="1772557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Wednesday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11269862" y="3046497"/>
            <a:ext cx="1871587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Thursday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13310856" y="3020054"/>
            <a:ext cx="1845003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grandir Bold"/>
              </a:rPr>
              <a:t>Friday</a:t>
            </a:r>
          </a:p>
        </p:txBody>
      </p:sp>
      <p:grpSp>
        <p:nvGrpSpPr>
          <p:cNvPr name="Group 130" id="130"/>
          <p:cNvGrpSpPr/>
          <p:nvPr/>
        </p:nvGrpSpPr>
        <p:grpSpPr>
          <a:xfrm rot="5400000">
            <a:off x="1807171" y="2191111"/>
            <a:ext cx="348266" cy="348266"/>
            <a:chOff x="0" y="0"/>
            <a:chExt cx="812800" cy="812800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2" id="132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3" id="133"/>
          <p:cNvGrpSpPr/>
          <p:nvPr/>
        </p:nvGrpSpPr>
        <p:grpSpPr>
          <a:xfrm rot="5400000">
            <a:off x="16622738" y="3637327"/>
            <a:ext cx="348266" cy="348266"/>
            <a:chOff x="0" y="0"/>
            <a:chExt cx="812800" cy="812800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5" id="13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6" id="136"/>
          <p:cNvGrpSpPr/>
          <p:nvPr/>
        </p:nvGrpSpPr>
        <p:grpSpPr>
          <a:xfrm rot="5400000">
            <a:off x="756159" y="9105504"/>
            <a:ext cx="348266" cy="348266"/>
            <a:chOff x="0" y="0"/>
            <a:chExt cx="812800" cy="812800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8" id="13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9" id="139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0" id="140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1" id="141"/>
          <p:cNvGrpSpPr/>
          <p:nvPr/>
        </p:nvGrpSpPr>
        <p:grpSpPr>
          <a:xfrm rot="0">
            <a:off x="4049752" y="858849"/>
            <a:ext cx="10188495" cy="1538206"/>
            <a:chOff x="0" y="0"/>
            <a:chExt cx="2683390" cy="405124"/>
          </a:xfrm>
        </p:grpSpPr>
        <p:sp>
          <p:nvSpPr>
            <p:cNvPr name="Freeform 142" id="142"/>
            <p:cNvSpPr/>
            <p:nvPr/>
          </p:nvSpPr>
          <p:spPr>
            <a:xfrm flipH="false" flipV="false" rot="0">
              <a:off x="0" y="0"/>
              <a:ext cx="2683390" cy="405124"/>
            </a:xfrm>
            <a:custGeom>
              <a:avLst/>
              <a:gdLst/>
              <a:ahLst/>
              <a:cxnLst/>
              <a:rect r="r" b="b" t="t" l="l"/>
              <a:pathLst>
                <a:path h="405124" w="2683390">
                  <a:moveTo>
                    <a:pt x="0" y="0"/>
                  </a:moveTo>
                  <a:lnTo>
                    <a:pt x="2683390" y="0"/>
                  </a:lnTo>
                  <a:lnTo>
                    <a:pt x="2683390" y="405124"/>
                  </a:lnTo>
                  <a:lnTo>
                    <a:pt x="0" y="405124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143" id="143"/>
            <p:cNvSpPr txBox="true"/>
            <p:nvPr/>
          </p:nvSpPr>
          <p:spPr>
            <a:xfrm>
              <a:off x="0" y="-85725"/>
              <a:ext cx="2683390" cy="490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4" id="144"/>
          <p:cNvSpPr txBox="true"/>
          <p:nvPr/>
        </p:nvSpPr>
        <p:spPr>
          <a:xfrm rot="0">
            <a:off x="5371281" y="867221"/>
            <a:ext cx="7545437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>
                <a:solidFill>
                  <a:srgbClr val="D6508E"/>
                </a:solidFill>
                <a:latin typeface="Agrandir Bold"/>
              </a:rPr>
              <a:t>Class Schedule</a:t>
            </a:r>
          </a:p>
        </p:txBody>
      </p:sp>
      <p:sp>
        <p:nvSpPr>
          <p:cNvPr name="Freeform 145" id="145"/>
          <p:cNvSpPr/>
          <p:nvPr/>
        </p:nvSpPr>
        <p:spPr>
          <a:xfrm flipH="false" flipV="false" rot="0">
            <a:off x="16971004" y="5450716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6" id="146"/>
          <p:cNvSpPr/>
          <p:nvPr/>
        </p:nvSpPr>
        <p:spPr>
          <a:xfrm flipH="false" flipV="false" rot="0">
            <a:off x="14912265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7" id="147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8" id="148"/>
          <p:cNvGrpSpPr/>
          <p:nvPr/>
        </p:nvGrpSpPr>
        <p:grpSpPr>
          <a:xfrm rot="5400000">
            <a:off x="16352196" y="844155"/>
            <a:ext cx="933197" cy="962584"/>
            <a:chOff x="0" y="0"/>
            <a:chExt cx="812800" cy="838395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812800" cy="838395"/>
            </a:xfrm>
            <a:custGeom>
              <a:avLst/>
              <a:gdLst/>
              <a:ahLst/>
              <a:cxnLst/>
              <a:rect r="r" b="b" t="t" l="l"/>
              <a:pathLst>
                <a:path h="838395" w="812800">
                  <a:moveTo>
                    <a:pt x="406400" y="0"/>
                  </a:moveTo>
                  <a:lnTo>
                    <a:pt x="812800" y="838395"/>
                  </a:lnTo>
                  <a:lnTo>
                    <a:pt x="0" y="83839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FC888"/>
            </a:solidFill>
          </p:spPr>
        </p:sp>
        <p:sp>
          <p:nvSpPr>
            <p:cNvPr name="TextBox 150" id="150"/>
            <p:cNvSpPr txBox="true"/>
            <p:nvPr/>
          </p:nvSpPr>
          <p:spPr>
            <a:xfrm>
              <a:off x="127000" y="303530"/>
              <a:ext cx="558800" cy="4749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441598">
            <a:off x="2477794" y="4597038"/>
            <a:ext cx="3122912" cy="2978681"/>
            <a:chOff x="0" y="0"/>
            <a:chExt cx="812800" cy="7752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75261"/>
            </a:xfrm>
            <a:custGeom>
              <a:avLst/>
              <a:gdLst/>
              <a:ahLst/>
              <a:cxnLst/>
              <a:rect r="r" b="b" t="t" l="l"/>
              <a:pathLst>
                <a:path h="77526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75261"/>
                  </a:lnTo>
                  <a:lnTo>
                    <a:pt x="0" y="775261"/>
                  </a:lnTo>
                  <a:close/>
                </a:path>
              </a:pathLst>
            </a:custGeom>
            <a:solidFill>
              <a:srgbClr val="3D8A9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812800" cy="860986"/>
            </a:xfrm>
            <a:prstGeom prst="rect">
              <a:avLst/>
            </a:prstGeom>
          </p:spPr>
          <p:txBody>
            <a:bodyPr anchor="ctr" rtlCol="false" tIns="38444" lIns="38444" bIns="38444" rIns="38444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477794" y="4597038"/>
            <a:ext cx="3122912" cy="2978681"/>
            <a:chOff x="0" y="0"/>
            <a:chExt cx="6324600" cy="6032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/>
              <a:stretch>
                <a:fillRect l="-83482" t="0" r="-11560" b="-36516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441598">
            <a:off x="7582544" y="4597038"/>
            <a:ext cx="3122912" cy="2978681"/>
            <a:chOff x="0" y="0"/>
            <a:chExt cx="812800" cy="775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75261"/>
            </a:xfrm>
            <a:custGeom>
              <a:avLst/>
              <a:gdLst/>
              <a:ahLst/>
              <a:cxnLst/>
              <a:rect r="r" b="b" t="t" l="l"/>
              <a:pathLst>
                <a:path h="77526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75261"/>
                  </a:lnTo>
                  <a:lnTo>
                    <a:pt x="0" y="775261"/>
                  </a:lnTo>
                  <a:close/>
                </a:path>
              </a:pathLst>
            </a:custGeom>
            <a:solidFill>
              <a:srgbClr val="E48C8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812800" cy="860986"/>
            </a:xfrm>
            <a:prstGeom prst="rect">
              <a:avLst/>
            </a:prstGeom>
          </p:spPr>
          <p:txBody>
            <a:bodyPr anchor="ctr" rtlCol="false" tIns="38444" lIns="38444" bIns="38444" rIns="38444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7582544" y="4597038"/>
            <a:ext cx="3122912" cy="2978681"/>
            <a:chOff x="0" y="0"/>
            <a:chExt cx="6324600" cy="6032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5"/>
              <a:stretch>
                <a:fillRect l="-21302" t="0" r="-21302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441598">
            <a:off x="12687294" y="4597038"/>
            <a:ext cx="3122912" cy="2978681"/>
            <a:chOff x="0" y="0"/>
            <a:chExt cx="812800" cy="7752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75261"/>
            </a:xfrm>
            <a:custGeom>
              <a:avLst/>
              <a:gdLst/>
              <a:ahLst/>
              <a:cxnLst/>
              <a:rect r="r" b="b" t="t" l="l"/>
              <a:pathLst>
                <a:path h="77526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75261"/>
                  </a:lnTo>
                  <a:lnTo>
                    <a:pt x="0" y="775261"/>
                  </a:lnTo>
                  <a:close/>
                </a:path>
              </a:pathLst>
            </a:custGeom>
            <a:solidFill>
              <a:srgbClr val="F1A66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812800" cy="860986"/>
            </a:xfrm>
            <a:prstGeom prst="rect">
              <a:avLst/>
            </a:prstGeom>
          </p:spPr>
          <p:txBody>
            <a:bodyPr anchor="ctr" rtlCol="false" tIns="38444" lIns="38444" bIns="38444" rIns="38444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2687294" y="4597038"/>
            <a:ext cx="3122912" cy="2978681"/>
            <a:chOff x="0" y="0"/>
            <a:chExt cx="6324600" cy="6032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6"/>
              <a:stretch>
                <a:fillRect l="-57969" t="0" r="-42790" b="-40781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4052585" y="861541"/>
            <a:ext cx="10182831" cy="2933147"/>
            <a:chOff x="0" y="0"/>
            <a:chExt cx="2681898" cy="7725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81898" cy="772516"/>
            </a:xfrm>
            <a:custGeom>
              <a:avLst/>
              <a:gdLst/>
              <a:ahLst/>
              <a:cxnLst/>
              <a:rect r="r" b="b" t="t" l="l"/>
              <a:pathLst>
                <a:path h="772516" w="2681898">
                  <a:moveTo>
                    <a:pt x="0" y="0"/>
                  </a:moveTo>
                  <a:lnTo>
                    <a:pt x="2681898" y="0"/>
                  </a:lnTo>
                  <a:lnTo>
                    <a:pt x="2681898" y="772516"/>
                  </a:lnTo>
                  <a:lnTo>
                    <a:pt x="0" y="772516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2681898" cy="8582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039250" y="8789057"/>
            <a:ext cx="10209501" cy="983669"/>
            <a:chOff x="0" y="0"/>
            <a:chExt cx="2688922" cy="25907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688922" cy="259073"/>
            </a:xfrm>
            <a:custGeom>
              <a:avLst/>
              <a:gdLst/>
              <a:ahLst/>
              <a:cxnLst/>
              <a:rect r="r" b="b" t="t" l="l"/>
              <a:pathLst>
                <a:path h="259073" w="2688922">
                  <a:moveTo>
                    <a:pt x="0" y="0"/>
                  </a:moveTo>
                  <a:lnTo>
                    <a:pt x="2688922" y="0"/>
                  </a:lnTo>
                  <a:lnTo>
                    <a:pt x="2688922" y="259073"/>
                  </a:lnTo>
                  <a:lnTo>
                    <a:pt x="0" y="2590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2688922" cy="344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66485" y="1849350"/>
            <a:ext cx="2012051" cy="1945337"/>
            <a:chOff x="0" y="0"/>
            <a:chExt cx="529923" cy="51235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29923" cy="512352"/>
            </a:xfrm>
            <a:custGeom>
              <a:avLst/>
              <a:gdLst/>
              <a:ahLst/>
              <a:cxnLst/>
              <a:rect r="r" b="b" t="t" l="l"/>
              <a:pathLst>
                <a:path h="512352" w="529923">
                  <a:moveTo>
                    <a:pt x="0" y="0"/>
                  </a:moveTo>
                  <a:lnTo>
                    <a:pt x="529923" y="0"/>
                  </a:lnTo>
                  <a:lnTo>
                    <a:pt x="529923" y="512352"/>
                  </a:lnTo>
                  <a:lnTo>
                    <a:pt x="0" y="512352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529923" cy="598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311740" y="861541"/>
            <a:ext cx="2012051" cy="1945337"/>
            <a:chOff x="0" y="0"/>
            <a:chExt cx="529923" cy="51235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29923" cy="512352"/>
            </a:xfrm>
            <a:custGeom>
              <a:avLst/>
              <a:gdLst/>
              <a:ahLst/>
              <a:cxnLst/>
              <a:rect r="r" b="b" t="t" l="l"/>
              <a:pathLst>
                <a:path h="512352" w="529923">
                  <a:moveTo>
                    <a:pt x="0" y="0"/>
                  </a:moveTo>
                  <a:lnTo>
                    <a:pt x="529923" y="0"/>
                  </a:lnTo>
                  <a:lnTo>
                    <a:pt x="529923" y="512352"/>
                  </a:lnTo>
                  <a:lnTo>
                    <a:pt x="0" y="512352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85725"/>
              <a:ext cx="529923" cy="598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314100" y="1965550"/>
            <a:ext cx="1316821" cy="1712937"/>
          </a:xfrm>
          <a:custGeom>
            <a:avLst/>
            <a:gdLst/>
            <a:ahLst/>
            <a:cxnLst/>
            <a:rect r="r" b="b" t="t" l="l"/>
            <a:pathLst>
              <a:path h="1712937" w="1316821">
                <a:moveTo>
                  <a:pt x="0" y="0"/>
                </a:moveTo>
                <a:lnTo>
                  <a:pt x="1316820" y="0"/>
                </a:lnTo>
                <a:lnTo>
                  <a:pt x="1316820" y="1712937"/>
                </a:lnTo>
                <a:lnTo>
                  <a:pt x="0" y="171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424592" y="1226851"/>
            <a:ext cx="1786348" cy="1214717"/>
          </a:xfrm>
          <a:custGeom>
            <a:avLst/>
            <a:gdLst/>
            <a:ahLst/>
            <a:cxnLst/>
            <a:rect r="r" b="b" t="t" l="l"/>
            <a:pathLst>
              <a:path h="1214717" w="1786348">
                <a:moveTo>
                  <a:pt x="0" y="0"/>
                </a:moveTo>
                <a:lnTo>
                  <a:pt x="1786348" y="0"/>
                </a:lnTo>
                <a:lnTo>
                  <a:pt x="1786348" y="1214717"/>
                </a:lnTo>
                <a:lnTo>
                  <a:pt x="0" y="12147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524952" y="1075397"/>
            <a:ext cx="9238096" cy="2473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>
                <a:solidFill>
                  <a:srgbClr val="D6508E"/>
                </a:solidFill>
                <a:latin typeface="Agrandir Bold"/>
              </a:rPr>
              <a:t>Meet your subject teachers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819501" y="8828453"/>
            <a:ext cx="864899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3600">
                <a:solidFill>
                  <a:srgbClr val="000000"/>
                </a:solidFill>
                <a:latin typeface="Agrandir"/>
              </a:rPr>
              <a:t>They are your teacher in other subjects.</a:t>
            </a:r>
          </a:p>
        </p:txBody>
      </p:sp>
      <p:grpSp>
        <p:nvGrpSpPr>
          <p:cNvPr name="Group 37" id="37"/>
          <p:cNvGrpSpPr/>
          <p:nvPr/>
        </p:nvGrpSpPr>
        <p:grpSpPr>
          <a:xfrm rot="5400000">
            <a:off x="1798377" y="1197595"/>
            <a:ext cx="348266" cy="348266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5400000">
            <a:off x="16622738" y="3637327"/>
            <a:ext cx="348266" cy="348266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5400000">
            <a:off x="7942996" y="8102133"/>
            <a:ext cx="348266" cy="348266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6971004" y="5450716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94397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6119299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6926687" y="1161179"/>
            <a:ext cx="348266" cy="3482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5400000">
            <a:off x="1807171" y="2191111"/>
            <a:ext cx="348266" cy="3482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5400000">
            <a:off x="16622738" y="3637327"/>
            <a:ext cx="348266" cy="34826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7942996" y="9171989"/>
            <a:ext cx="348266" cy="3482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6E9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559456" y="9346121"/>
            <a:ext cx="871603" cy="871603"/>
          </a:xfrm>
          <a:custGeom>
            <a:avLst/>
            <a:gdLst/>
            <a:ahLst/>
            <a:cxnLst/>
            <a:rect r="r" b="b" t="t" l="l"/>
            <a:pathLst>
              <a:path h="871603" w="871603">
                <a:moveTo>
                  <a:pt x="0" y="0"/>
                </a:moveTo>
                <a:lnTo>
                  <a:pt x="871602" y="0"/>
                </a:lnTo>
                <a:lnTo>
                  <a:pt x="871602" y="871603"/>
                </a:lnTo>
                <a:lnTo>
                  <a:pt x="0" y="87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927388" y="4454043"/>
            <a:ext cx="716344" cy="716344"/>
          </a:xfrm>
          <a:custGeom>
            <a:avLst/>
            <a:gdLst/>
            <a:ahLst/>
            <a:cxnLst/>
            <a:rect r="r" b="b" t="t" l="l"/>
            <a:pathLst>
              <a:path h="716344" w="716344">
                <a:moveTo>
                  <a:pt x="0" y="0"/>
                </a:moveTo>
                <a:lnTo>
                  <a:pt x="716344" y="0"/>
                </a:lnTo>
                <a:lnTo>
                  <a:pt x="716344" y="716344"/>
                </a:lnTo>
                <a:lnTo>
                  <a:pt x="0" y="716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68010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3" y="0"/>
                </a:lnTo>
                <a:lnTo>
                  <a:pt x="712213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971004" y="5450716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943976" y="485382"/>
            <a:ext cx="712212" cy="712212"/>
          </a:xfrm>
          <a:custGeom>
            <a:avLst/>
            <a:gdLst/>
            <a:ahLst/>
            <a:cxnLst/>
            <a:rect r="r" b="b" t="t" l="l"/>
            <a:pathLst>
              <a:path h="712212" w="712212">
                <a:moveTo>
                  <a:pt x="0" y="0"/>
                </a:moveTo>
                <a:lnTo>
                  <a:pt x="712212" y="0"/>
                </a:lnTo>
                <a:lnTo>
                  <a:pt x="712212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6096388" y="857263"/>
            <a:ext cx="12191612" cy="1943567"/>
            <a:chOff x="0" y="0"/>
            <a:chExt cx="3210960" cy="5118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10960" cy="511886"/>
            </a:xfrm>
            <a:custGeom>
              <a:avLst/>
              <a:gdLst/>
              <a:ahLst/>
              <a:cxnLst/>
              <a:rect r="r" b="b" t="t" l="l"/>
              <a:pathLst>
                <a:path h="511886" w="3210960">
                  <a:moveTo>
                    <a:pt x="0" y="0"/>
                  </a:moveTo>
                  <a:lnTo>
                    <a:pt x="3210960" y="0"/>
                  </a:lnTo>
                  <a:lnTo>
                    <a:pt x="3210960" y="511886"/>
                  </a:lnTo>
                  <a:lnTo>
                    <a:pt x="0" y="511886"/>
                  </a:lnTo>
                  <a:close/>
                </a:path>
              </a:pathLst>
            </a:custGeom>
            <a:solidFill>
              <a:srgbClr val="FAE6E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3210960" cy="597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573391" y="5450716"/>
            <a:ext cx="713800" cy="713800"/>
          </a:xfrm>
          <a:custGeom>
            <a:avLst/>
            <a:gdLst/>
            <a:ahLst/>
            <a:cxnLst/>
            <a:rect r="r" b="b" t="t" l="l"/>
            <a:pathLst>
              <a:path h="713800" w="713800">
                <a:moveTo>
                  <a:pt x="0" y="0"/>
                </a:moveTo>
                <a:lnTo>
                  <a:pt x="713801" y="0"/>
                </a:lnTo>
                <a:lnTo>
                  <a:pt x="713801" y="713800"/>
                </a:lnTo>
                <a:lnTo>
                  <a:pt x="0" y="71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2995257" y="2846141"/>
            <a:ext cx="1995655" cy="1930636"/>
            <a:chOff x="0" y="0"/>
            <a:chExt cx="840173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40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40173">
                  <a:moveTo>
                    <a:pt x="602048" y="0"/>
                  </a:moveTo>
                  <a:lnTo>
                    <a:pt x="840173" y="238125"/>
                  </a:lnTo>
                  <a:lnTo>
                    <a:pt x="840173" y="574675"/>
                  </a:lnTo>
                  <a:lnTo>
                    <a:pt x="602048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602048" y="0"/>
                  </a:lnTo>
                  <a:close/>
                </a:path>
              </a:pathLst>
            </a:custGeom>
            <a:solidFill>
              <a:srgbClr val="E48C8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63500" y="-22225"/>
              <a:ext cx="713173" cy="771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098560" y="9796443"/>
            <a:ext cx="1995655" cy="981113"/>
            <a:chOff x="0" y="0"/>
            <a:chExt cx="660400" cy="32466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0400" cy="324669"/>
            </a:xfrm>
            <a:custGeom>
              <a:avLst/>
              <a:gdLst/>
              <a:ahLst/>
              <a:cxnLst/>
              <a:rect r="r" b="b" t="t" l="l"/>
              <a:pathLst>
                <a:path h="324669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659"/>
                  </a:cubicBezTo>
                  <a:lnTo>
                    <a:pt x="660400" y="324669"/>
                  </a:lnTo>
                  <a:lnTo>
                    <a:pt x="0" y="324669"/>
                  </a:lnTo>
                  <a:lnTo>
                    <a:pt x="0" y="31766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41275"/>
              <a:ext cx="660400" cy="2833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83477" y="857263"/>
            <a:ext cx="960703" cy="947348"/>
            <a:chOff x="0" y="0"/>
            <a:chExt cx="782559" cy="7716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82559" cy="771681"/>
            </a:xfrm>
            <a:custGeom>
              <a:avLst/>
              <a:gdLst/>
              <a:ahLst/>
              <a:cxnLst/>
              <a:rect r="r" b="b" t="t" l="l"/>
              <a:pathLst>
                <a:path h="771681" w="782559">
                  <a:moveTo>
                    <a:pt x="391280" y="771681"/>
                  </a:moveTo>
                  <a:lnTo>
                    <a:pt x="782559" y="0"/>
                  </a:lnTo>
                  <a:lnTo>
                    <a:pt x="0" y="0"/>
                  </a:lnTo>
                  <a:lnTo>
                    <a:pt x="391280" y="771681"/>
                  </a:lnTo>
                  <a:close/>
                </a:path>
              </a:pathLst>
            </a:custGeom>
            <a:solidFill>
              <a:srgbClr val="F1A66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22275" y="-30605"/>
              <a:ext cx="538010" cy="444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61263" y="3840909"/>
            <a:ext cx="11230931" cy="4937888"/>
            <a:chOff x="0" y="0"/>
            <a:chExt cx="2957941" cy="130051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957941" cy="1300514"/>
            </a:xfrm>
            <a:custGeom>
              <a:avLst/>
              <a:gdLst/>
              <a:ahLst/>
              <a:cxnLst/>
              <a:rect r="r" b="b" t="t" l="l"/>
              <a:pathLst>
                <a:path h="1300514" w="2957941">
                  <a:moveTo>
                    <a:pt x="0" y="0"/>
                  </a:moveTo>
                  <a:lnTo>
                    <a:pt x="2957941" y="0"/>
                  </a:lnTo>
                  <a:lnTo>
                    <a:pt x="2957941" y="1300514"/>
                  </a:lnTo>
                  <a:lnTo>
                    <a:pt x="0" y="13005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85725"/>
              <a:ext cx="2957941" cy="1386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Agrandir"/>
                </a:rPr>
                <a:t>One by one stand up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14006" y="7734207"/>
            <a:ext cx="2494298" cy="1883195"/>
          </a:xfrm>
          <a:custGeom>
            <a:avLst/>
            <a:gdLst/>
            <a:ahLst/>
            <a:cxnLst/>
            <a:rect r="r" b="b" t="t" l="l"/>
            <a:pathLst>
              <a:path h="1883195" w="2494298">
                <a:moveTo>
                  <a:pt x="0" y="0"/>
                </a:moveTo>
                <a:lnTo>
                  <a:pt x="2494298" y="0"/>
                </a:lnTo>
                <a:lnTo>
                  <a:pt x="2494298" y="1883195"/>
                </a:lnTo>
                <a:lnTo>
                  <a:pt x="0" y="18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70711">
            <a:off x="9811260" y="2872910"/>
            <a:ext cx="6332432" cy="633243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8119" y="0"/>
                  </a:moveTo>
                  <a:lnTo>
                    <a:pt x="784681" y="0"/>
                  </a:lnTo>
                  <a:cubicBezTo>
                    <a:pt x="800211" y="0"/>
                    <a:pt x="812800" y="12589"/>
                    <a:pt x="812800" y="28119"/>
                  </a:cubicBezTo>
                  <a:lnTo>
                    <a:pt x="812800" y="784681"/>
                  </a:lnTo>
                  <a:cubicBezTo>
                    <a:pt x="812800" y="800211"/>
                    <a:pt x="800211" y="812800"/>
                    <a:pt x="784681" y="812800"/>
                  </a:cubicBezTo>
                  <a:lnTo>
                    <a:pt x="28119" y="812800"/>
                  </a:lnTo>
                  <a:cubicBezTo>
                    <a:pt x="12589" y="812800"/>
                    <a:pt x="0" y="800211"/>
                    <a:pt x="0" y="784681"/>
                  </a:cubicBezTo>
                  <a:lnTo>
                    <a:pt x="0" y="28119"/>
                  </a:lnTo>
                  <a:cubicBezTo>
                    <a:pt x="0" y="12589"/>
                    <a:pt x="12589" y="0"/>
                    <a:pt x="28119" y="0"/>
                  </a:cubicBezTo>
                  <a:close/>
                </a:path>
              </a:pathLst>
            </a:custGeom>
            <a:blipFill>
              <a:blip r:embed="rId7"/>
              <a:stretch>
                <a:fillRect l="-51265" t="0" r="-51265" b="0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6624621" y="1068316"/>
            <a:ext cx="10444907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20"/>
              </a:lnSpc>
            </a:pPr>
            <a:r>
              <a:rPr lang="en-US" sz="8000">
                <a:solidFill>
                  <a:srgbClr val="D6508E"/>
                </a:solidFill>
                <a:latin typeface="Agrandir Bold"/>
              </a:rPr>
              <a:t>Getting to Know You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807171" y="4900603"/>
            <a:ext cx="819651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0"/>
              </a:lnSpc>
            </a:pPr>
            <a:r>
              <a:rPr lang="en-US" sz="3600">
                <a:solidFill>
                  <a:srgbClr val="000000"/>
                </a:solidFill>
                <a:latin typeface="Agrandir"/>
              </a:rPr>
              <a:t>One by one, stand up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559456" y="5983541"/>
            <a:ext cx="819651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0"/>
              </a:lnSpc>
            </a:pPr>
            <a:r>
              <a:rPr lang="en-US" sz="3600">
                <a:solidFill>
                  <a:srgbClr val="000000"/>
                </a:solidFill>
                <a:latin typeface="Agrandir"/>
              </a:rPr>
              <a:t>tell me about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993084" y="6831266"/>
            <a:ext cx="819651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0"/>
              </a:lnSpc>
            </a:pPr>
            <a:r>
              <a:rPr lang="en-US" sz="3600">
                <a:solidFill>
                  <a:srgbClr val="000000"/>
                </a:solidFill>
                <a:latin typeface="Agrandir"/>
              </a:rPr>
              <a:t>youselft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15977" y="-153846"/>
            <a:ext cx="30719954" cy="22847966"/>
          </a:xfrm>
          <a:custGeom>
            <a:avLst/>
            <a:gdLst/>
            <a:ahLst/>
            <a:cxnLst/>
            <a:rect r="r" b="b" t="t" l="l"/>
            <a:pathLst>
              <a:path h="22847966" w="30719954">
                <a:moveTo>
                  <a:pt x="0" y="0"/>
                </a:moveTo>
                <a:lnTo>
                  <a:pt x="30719954" y="0"/>
                </a:lnTo>
                <a:lnTo>
                  <a:pt x="30719954" y="22847966"/>
                </a:lnTo>
                <a:lnTo>
                  <a:pt x="0" y="2284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F28789"/>
            </a:solidFill>
            <a:prstDash val="sysDot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535134" y="9071097"/>
            <a:ext cx="11217732" cy="73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2"/>
              </a:lnSpc>
            </a:pPr>
            <a:r>
              <a:rPr lang="en-US" sz="4800">
                <a:solidFill>
                  <a:srgbClr val="1B4262"/>
                </a:solidFill>
                <a:latin typeface="Agrandir"/>
              </a:rPr>
              <a:t>If you have any query, ask me any time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40664" y="7769121"/>
            <a:ext cx="3108742" cy="2623001"/>
          </a:xfrm>
          <a:custGeom>
            <a:avLst/>
            <a:gdLst/>
            <a:ahLst/>
            <a:cxnLst/>
            <a:rect r="r" b="b" t="t" l="l"/>
            <a:pathLst>
              <a:path h="2623001" w="3108742">
                <a:moveTo>
                  <a:pt x="0" y="0"/>
                </a:moveTo>
                <a:lnTo>
                  <a:pt x="3108742" y="0"/>
                </a:lnTo>
                <a:lnTo>
                  <a:pt x="3108742" y="2623002"/>
                </a:lnTo>
                <a:lnTo>
                  <a:pt x="0" y="2623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52203" y="851022"/>
            <a:ext cx="3121366" cy="2122529"/>
          </a:xfrm>
          <a:custGeom>
            <a:avLst/>
            <a:gdLst/>
            <a:ahLst/>
            <a:cxnLst/>
            <a:rect r="r" b="b" t="t" l="l"/>
            <a:pathLst>
              <a:path h="2122529" w="3121366">
                <a:moveTo>
                  <a:pt x="0" y="0"/>
                </a:moveTo>
                <a:lnTo>
                  <a:pt x="3121366" y="0"/>
                </a:lnTo>
                <a:lnTo>
                  <a:pt x="3121366" y="2122529"/>
                </a:lnTo>
                <a:lnTo>
                  <a:pt x="0" y="2122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30444" y="325655"/>
            <a:ext cx="8344335" cy="8229600"/>
          </a:xfrm>
          <a:custGeom>
            <a:avLst/>
            <a:gdLst/>
            <a:ahLst/>
            <a:cxnLst/>
            <a:rect r="r" b="b" t="t" l="l"/>
            <a:pathLst>
              <a:path h="8229600" w="8344335">
                <a:moveTo>
                  <a:pt x="0" y="0"/>
                </a:moveTo>
                <a:lnTo>
                  <a:pt x="8344335" y="0"/>
                </a:lnTo>
                <a:lnTo>
                  <a:pt x="83443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5400000">
            <a:off x="-526467" y="-511163"/>
            <a:ext cx="2073228" cy="207322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9BE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14936299" y="8535811"/>
            <a:ext cx="2953175" cy="1419796"/>
            <a:chOff x="0" y="0"/>
            <a:chExt cx="660400" cy="317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298431"/>
                  </a:moveTo>
                  <a:cubicBezTo>
                    <a:pt x="254109" y="309945"/>
                    <a:pt x="292600" y="317500"/>
                    <a:pt x="330378" y="317500"/>
                  </a:cubicBezTo>
                  <a:cubicBezTo>
                    <a:pt x="368157" y="317500"/>
                    <a:pt x="404509" y="311023"/>
                    <a:pt x="438009" y="299509"/>
                  </a:cubicBezTo>
                  <a:cubicBezTo>
                    <a:pt x="438723" y="299150"/>
                    <a:pt x="439435" y="299150"/>
                    <a:pt x="440148" y="298790"/>
                  </a:cubicBezTo>
                  <a:cubicBezTo>
                    <a:pt x="565955" y="252735"/>
                    <a:pt x="658618" y="131121"/>
                    <a:pt x="660400" y="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782" y="131840"/>
                    <a:pt x="93019" y="253455"/>
                    <a:pt x="220252" y="298431"/>
                  </a:cubicBezTo>
                  <a:close/>
                </a:path>
              </a:pathLst>
            </a:custGeom>
            <a:solidFill>
              <a:srgbClr val="3D8A9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660400" cy="276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5400000">
            <a:off x="3953110" y="7750355"/>
            <a:ext cx="949537" cy="987070"/>
            <a:chOff x="0" y="0"/>
            <a:chExt cx="390947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0947" cy="406400"/>
            </a:xfrm>
            <a:custGeom>
              <a:avLst/>
              <a:gdLst/>
              <a:ahLst/>
              <a:cxnLst/>
              <a:rect r="r" b="b" t="t" l="l"/>
              <a:pathLst>
                <a:path h="406400" w="390947">
                  <a:moveTo>
                    <a:pt x="29321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93210" y="406400"/>
                  </a:lnTo>
                  <a:lnTo>
                    <a:pt x="390947" y="203200"/>
                  </a:lnTo>
                  <a:lnTo>
                    <a:pt x="293210" y="0"/>
                  </a:lnTo>
                  <a:close/>
                </a:path>
              </a:pathLst>
            </a:custGeom>
            <a:solidFill>
              <a:srgbClr val="3FA1F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335970" cy="492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DAF6PPjvLI8</dc:identifier>
  <dcterms:modified xsi:type="dcterms:W3CDTF">2011-08-01T06:04:30Z</dcterms:modified>
  <cp:revision>1</cp:revision>
  <dc:title>Welcome to Grade</dc:title>
</cp:coreProperties>
</file>